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82" r:id="rId2"/>
    <p:sldId id="329" r:id="rId3"/>
    <p:sldId id="351" r:id="rId4"/>
    <p:sldId id="332" r:id="rId5"/>
    <p:sldId id="347" r:id="rId6"/>
    <p:sldId id="259" r:id="rId7"/>
    <p:sldId id="381" r:id="rId8"/>
    <p:sldId id="382" r:id="rId9"/>
    <p:sldId id="383" r:id="rId10"/>
    <p:sldId id="384" r:id="rId11"/>
    <p:sldId id="335" r:id="rId12"/>
    <p:sldId id="336" r:id="rId13"/>
    <p:sldId id="352" r:id="rId14"/>
    <p:sldId id="338" r:id="rId15"/>
    <p:sldId id="339" r:id="rId16"/>
    <p:sldId id="311" r:id="rId17"/>
    <p:sldId id="357" r:id="rId18"/>
    <p:sldId id="312" r:id="rId19"/>
    <p:sldId id="385" r:id="rId20"/>
    <p:sldId id="353" r:id="rId21"/>
    <p:sldId id="333" r:id="rId22"/>
    <p:sldId id="354" r:id="rId23"/>
    <p:sldId id="340" r:id="rId24"/>
    <p:sldId id="341" r:id="rId25"/>
    <p:sldId id="343" r:id="rId26"/>
    <p:sldId id="386" r:id="rId27"/>
    <p:sldId id="344" r:id="rId28"/>
    <p:sldId id="345" r:id="rId29"/>
    <p:sldId id="346" r:id="rId30"/>
    <p:sldId id="387" r:id="rId31"/>
    <p:sldId id="355" r:id="rId32"/>
    <p:sldId id="388" r:id="rId33"/>
    <p:sldId id="356" r:id="rId34"/>
    <p:sldId id="359" r:id="rId35"/>
    <p:sldId id="368" r:id="rId36"/>
    <p:sldId id="389" r:id="rId37"/>
    <p:sldId id="360" r:id="rId38"/>
    <p:sldId id="316" r:id="rId39"/>
    <p:sldId id="31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97CB4-C201-2640-BCF4-B8A704557CF7}" v="18" dt="2025-10-19T21:34:04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4C9E5-7EB2-3C45-B23F-DB6020DEF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77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739D5-B7A2-B4C3-0881-4F8BD247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8C2DC6-98DD-F7F1-9DD3-21D254E7B9E8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7FE12F-0CFC-2781-FAFD-427B9A66CED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40FF62-8EF7-8AEF-0BF7-7951F1E5D780}"/>
              </a:ext>
            </a:extLst>
          </p:cNvPr>
          <p:cNvSpPr txBox="1">
            <a:spLocks/>
          </p:cNvSpPr>
          <p:nvPr/>
        </p:nvSpPr>
        <p:spPr>
          <a:xfrm>
            <a:off x="469826" y="63979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Loving Father”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57BC5C-4EC3-E15B-E69E-E17CEB7740C0}"/>
              </a:ext>
            </a:extLst>
          </p:cNvPr>
          <p:cNvSpPr txBox="1">
            <a:spLocks/>
          </p:cNvSpPr>
          <p:nvPr/>
        </p:nvSpPr>
        <p:spPr>
          <a:xfrm>
            <a:off x="1350100" y="2511753"/>
            <a:ext cx="7688392" cy="295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D5A241-4437-11AE-A982-3B02A160E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5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56467" y="14886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son,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not forget my law, but let your heart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my commands.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 3:1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9 My Son Do Not Forget copy">
            <a:hlinkClick r:id="" action="ppaction://media"/>
            <a:extLst>
              <a:ext uri="{FF2B5EF4-FFF2-40B4-BE49-F238E27FC236}">
                <a16:creationId xmlns:a16="http://schemas.microsoft.com/office/drawing/2014/main" id="{530214F8-2312-AF53-2C62-4AD1745AC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104482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never proud.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8D902-E857-E85D-3D83-4A3FF5D50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367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39A4F4-3419-289B-EB88-85484F3DDB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50"/>
            <a:ext cx="12192000" cy="68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7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0C5FF-BEB2-4302-0F1A-667C4EF14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14452" y="0"/>
            <a:ext cx="7763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5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2C6C4-3716-1FF1-1D80-649AB42D15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AC06E-7CDD-9812-38B4-03AD5D1E20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9805" y="0"/>
            <a:ext cx="8112390" cy="68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26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5ACEA-0330-EC6B-739D-7F20F96D9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98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AEB21-A26C-CFA0-88B4-BDF46543E7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25447" y="0"/>
            <a:ext cx="6741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A94D77-09B8-23D1-4559-847F07243E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4083" y="0"/>
            <a:ext cx="854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2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53B8D-D969-8EE7-DFB0-396B80CB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929AB7-188D-3BF7-AFAE-B91C6B8EE5CF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39DD6-2BCB-17DE-783D-53C1402C4767}"/>
              </a:ext>
            </a:extLst>
          </p:cNvPr>
          <p:cNvSpPr txBox="1"/>
          <p:nvPr/>
        </p:nvSpPr>
        <p:spPr>
          <a:xfrm>
            <a:off x="2104482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never proud.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37333B-12E0-386F-D2DB-EEB8CD6882F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8595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489695"/>
            <a:ext cx="59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&amp; MISSION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97799-FEC2-AAE2-8329-84B401C9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121E4F4-00EF-0675-98E9-F32FAD74F610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BC8BB-D7A3-4007-9FAB-E695DCDA116F}"/>
              </a:ext>
            </a:extLst>
          </p:cNvPr>
          <p:cNvSpPr txBox="1"/>
          <p:nvPr/>
        </p:nvSpPr>
        <p:spPr>
          <a:xfrm>
            <a:off x="2104482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never proud.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C99E88-8BE0-C1EF-E325-EB8A6168F3F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1846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3C1057-950C-1E75-50F0-4F3B5B95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FF8AE1-4EF8-6F22-2A74-E7DE0EED9BD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816F1-1452-A102-5CC3-8F4D9425FB92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E407EBC-343D-1082-B1E8-9FA8889EC8A0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68F87C-FB0B-D6CA-061C-0C0FC5C74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od is our loving Father (Master 2)">
            <a:hlinkClick r:id="" action="ppaction://media"/>
            <a:extLst>
              <a:ext uri="{FF2B5EF4-FFF2-40B4-BE49-F238E27FC236}">
                <a16:creationId xmlns:a16="http://schemas.microsoft.com/office/drawing/2014/main" id="{4B3D3985-3305-BA80-C8B3-E0D188388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5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FD1F7-EBB1-8324-2CFF-14432CF7C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43CAF3-5FE9-08E4-E68A-95D26C30BAF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C30343-FB9F-8F9D-D84B-92BE86F92B5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FE31B8-0624-9F14-030F-0127BA2BE5DC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06F650-EC92-A9DD-82E3-912A8B452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57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1146</Words>
  <Application>Microsoft Macintosh PowerPoint</Application>
  <PresentationFormat>Widescreen</PresentationFormat>
  <Paragraphs>300</Paragraphs>
  <Slides>39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Good Morning Jesus</vt:lpstr>
      <vt:lpstr>God’s Big Family</vt:lpstr>
      <vt:lpstr>God Is Our Loving Father</vt:lpstr>
      <vt:lpstr>God Is Our Loving Father</vt:lpstr>
      <vt:lpstr>God Is Our Loving Father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2025-10-19T21:34:42Z</dcterms:modified>
</cp:coreProperties>
</file>